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56" r:id="rId4"/>
    <p:sldId id="257" r:id="rId5"/>
    <p:sldId id="259" r:id="rId6"/>
    <p:sldId id="258" r:id="rId7"/>
    <p:sldId id="260" r:id="rId8"/>
    <p:sldId id="261" r:id="rId9"/>
    <p:sldId id="263" r:id="rId10"/>
    <p:sldId id="262" r:id="rId11"/>
    <p:sldId id="264" r:id="rId12"/>
    <p:sldId id="265" r:id="rId13"/>
    <p:sldId id="266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CC00"/>
    <a:srgbClr val="00FFFF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10/06/16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10/06/16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10/06/16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10/06/16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10/06/16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10/06/16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10/06/16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10/06/16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10/06/16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10/06/16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10/06/16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10/06/16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6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96;&#1082;&#1086;&#1083;&#1072;\Desktop\&#1076;&#1074;&#1086;&#1081;&#1085;&#1103;&#1096;&#1082;&#1080;%206%20&#1082;&#1083;&#1072;&#1089;&#1089;\&#1087;&#1077;&#1089;&#1085;&#1080;\&#1084;&#1080;&#1085;&#1091;&#1089;&#1086;&#1074;&#1082;&#1080;\&#1053;&#1077;&#1087;&#1086;&#1089;&#1077;&#1076;&#1099;%20-%20&#1055;&#1072;&#1087;&#1072;%20-%20www.MuzMix.com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96;&#1082;&#1086;&#1083;&#1072;\Desktop\&#1076;&#1074;&#1086;&#1081;&#1085;&#1103;&#1096;&#1082;&#1080;%206%20&#1082;&#1083;&#1072;&#1089;&#1089;\&#1092;&#1086;&#1090;&#1082;&#1080;%20&#1080;&#1079;%20&#1087;&#1088;&#1077;&#1079;&#1077;&#1085;&#1090;&#1072;&#1094;&#1080;&#1080;\&#1087;&#1091;&#1096;&#1082;&#1080;&#1085;\MVI_0428.MOV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606_115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785850" y="1643050"/>
            <a:ext cx="5715040" cy="3429024"/>
          </a:xfrm>
          <a:prstGeom prst="rect">
            <a:avLst/>
          </a:prstGeom>
          <a:ln w="190500" cap="sq">
            <a:solidFill>
              <a:srgbClr val="66FF33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20160606_1152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3429000"/>
            <a:ext cx="45720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Непоседы - Папа - www.MuzMix.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14810" y="1000108"/>
            <a:ext cx="45847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Флешмоб</a:t>
            </a:r>
            <a:endParaRPr lang="ru-RU" sz="36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«С именем Пушкина»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98.JPG"/>
          <p:cNvPicPr>
            <a:picLocks noChangeAspect="1"/>
          </p:cNvPicPr>
          <p:nvPr/>
        </p:nvPicPr>
        <p:blipFill>
          <a:blip r:embed="rId2" cstate="print"/>
          <a:srcRect l="8593" t="7291" r="30469" b="26083"/>
          <a:stretch>
            <a:fillRect/>
          </a:stretch>
        </p:blipFill>
        <p:spPr>
          <a:xfrm>
            <a:off x="285720" y="285728"/>
            <a:ext cx="3571900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20160606_1152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786190"/>
            <a:ext cx="428628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0160606_1152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929066"/>
            <a:ext cx="3881465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905065" y="500042"/>
            <a:ext cx="4453149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Пир на весь </a:t>
            </a:r>
            <a:r>
              <a:rPr lang="ru-RU" sz="40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мир</a:t>
            </a:r>
            <a:r>
              <a:rPr lang="ru-RU" sz="40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!!! </a:t>
            </a:r>
            <a:endParaRPr lang="ru-RU" sz="4000" b="1" spc="50" dirty="0" smtClean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Дегустация любимых блюд Пушкина </a:t>
            </a:r>
          </a:p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ru-RU" sz="2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Ботвиния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блины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др. 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</a:p>
        </p:txBody>
      </p:sp>
    </p:spTree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845" y="1309673"/>
            <a:ext cx="5905541" cy="44291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>
              <a:gsLst>
                <a:gs pos="0">
                  <a:srgbClr val="FC9FCB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lin ang="5400000" scaled="0"/>
            </a:gra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214942" y="2143116"/>
            <a:ext cx="396499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кабы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была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Царица, …»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612_20160606_104704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1214422"/>
            <a:ext cx="5572164" cy="4681636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5786454"/>
            <a:ext cx="83359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(Клейменова Саша и Чистов Герман)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214290"/>
            <a:ext cx="73757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Царевна Лебедь и Князь </a:t>
            </a:r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Гвидон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214290"/>
            <a:ext cx="3333773" cy="2500330"/>
          </a:xfrm>
          <a:prstGeom prst="rect">
            <a:avLst/>
          </a:prstGeom>
          <a:ln w="190500" cap="sq">
            <a:solidFill>
              <a:srgbClr val="66FF33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DSC_0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2500" y="3500438"/>
            <a:ext cx="4024341" cy="3018256"/>
          </a:xfrm>
          <a:prstGeom prst="rect">
            <a:avLst/>
          </a:prstGeom>
          <a:ln w="1905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4643438" y="857232"/>
            <a:ext cx="32239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Фото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 память</a:t>
            </a:r>
            <a:endParaRPr lang="ru-RU" sz="5400" b="1" cap="none" spc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C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IMG_0432.JPG"/>
          <p:cNvPicPr>
            <a:picLocks noChangeAspect="1"/>
          </p:cNvPicPr>
          <p:nvPr/>
        </p:nvPicPr>
        <p:blipFill>
          <a:blip r:embed="rId4" cstate="print"/>
          <a:srcRect l="14062" t="19791"/>
          <a:stretch>
            <a:fillRect/>
          </a:stretch>
        </p:blipFill>
        <p:spPr>
          <a:xfrm>
            <a:off x="357158" y="3286124"/>
            <a:ext cx="3888298" cy="3021825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VI_0428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Tm="2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01089" cy="37147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   новых  встреч  !!!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IMG_0424.JPG"/>
          <p:cNvPicPr>
            <a:picLocks noChangeAspect="1"/>
          </p:cNvPicPr>
          <p:nvPr/>
        </p:nvPicPr>
        <p:blipFill>
          <a:blip r:embed="rId2" cstate="print"/>
          <a:srcRect l="8593" t="31251" r="29687"/>
          <a:stretch>
            <a:fillRect/>
          </a:stretch>
        </p:blipFill>
        <p:spPr>
          <a:xfrm>
            <a:off x="2000232" y="1357298"/>
            <a:ext cx="5643602" cy="4714884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60606_115633.jpg"/>
          <p:cNvPicPr>
            <a:picLocks noChangeAspect="1"/>
          </p:cNvPicPr>
          <p:nvPr/>
        </p:nvPicPr>
        <p:blipFill>
          <a:blip r:embed="rId2" cstate="print"/>
          <a:srcRect l="9375" t="7031" r="29687"/>
          <a:stretch>
            <a:fillRect/>
          </a:stretch>
        </p:blipFill>
        <p:spPr>
          <a:xfrm>
            <a:off x="1785918" y="1285860"/>
            <a:ext cx="5572164" cy="5100654"/>
          </a:xfrm>
          <a:prstGeom prst="rect">
            <a:avLst/>
          </a:prstGeom>
          <a:ln w="228600" cap="sq" cmpd="thickThin">
            <a:solidFill>
              <a:srgbClr val="00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571604" y="0"/>
            <a:ext cx="611859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Организатор: зав. </a:t>
            </a:r>
            <a:r>
              <a:rPr lang="ru-RU" sz="3200" b="1" cap="none" spc="0" dirty="0" err="1" smtClean="0">
                <a:ln/>
                <a:solidFill>
                  <a:schemeClr val="accent3"/>
                </a:solidFill>
                <a:effectLst/>
              </a:rPr>
              <a:t>Тимашевского</a:t>
            </a:r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</a:p>
          <a:p>
            <a:pPr algn="ctr"/>
            <a:r>
              <a:rPr lang="ru-RU" sz="3200" b="1" dirty="0" smtClean="0">
                <a:ln/>
                <a:solidFill>
                  <a:schemeClr val="accent3"/>
                </a:solidFill>
              </a:rPr>
              <a:t>сельского филиала Ильина Е.В.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_0103.JPG"/>
          <p:cNvPicPr>
            <a:picLocks noChangeAspect="1"/>
          </p:cNvPicPr>
          <p:nvPr/>
        </p:nvPicPr>
        <p:blipFill>
          <a:blip r:embed="rId2"/>
          <a:srcRect l="43750" t="10416" r="28906" b="36458"/>
          <a:stretch>
            <a:fillRect/>
          </a:stretch>
        </p:blipFill>
        <p:spPr>
          <a:xfrm>
            <a:off x="714348" y="571480"/>
            <a:ext cx="3643338" cy="5308864"/>
          </a:xfrm>
          <a:prstGeom prst="rect">
            <a:avLst/>
          </a:prstGeom>
          <a:ln w="228600" cap="sq" cmpd="thickThin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14876" y="1214422"/>
            <a:ext cx="4220835" cy="36009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Александр </a:t>
            </a:r>
          </a:p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Сергеевич</a:t>
            </a:r>
          </a:p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Пушкин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(Андреев Дима</a:t>
            </a: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ученик 6 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класса </a:t>
            </a: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Тимашевской ООШ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)</a:t>
            </a:r>
            <a:endParaRPr lang="ru-RU" sz="36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CC00CC"/>
                </a:solidFill>
              </a:rPr>
              <a:t>А. С. Пушкин со своей женой Натальей (</a:t>
            </a:r>
            <a:r>
              <a:rPr lang="ru-RU" sz="4000" b="1" i="1" dirty="0" err="1" smtClean="0">
                <a:solidFill>
                  <a:srgbClr val="CC00CC"/>
                </a:solidFill>
              </a:rPr>
              <a:t>Иргизбаева</a:t>
            </a:r>
            <a:r>
              <a:rPr lang="ru-RU" sz="4000" b="1" i="1" dirty="0" smtClean="0">
                <a:solidFill>
                  <a:srgbClr val="CC00CC"/>
                </a:solidFill>
              </a:rPr>
              <a:t> Алина ученица 5кл.)</a:t>
            </a:r>
            <a:endParaRPr lang="ru-RU" sz="4000" b="1" i="1" dirty="0">
              <a:solidFill>
                <a:srgbClr val="CC00CC"/>
              </a:solidFill>
            </a:endParaRPr>
          </a:p>
        </p:txBody>
      </p:sp>
      <p:pic>
        <p:nvPicPr>
          <p:cNvPr id="4" name="Содержимое 3" descr="DSC_00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592" t="10000"/>
          <a:stretch>
            <a:fillRect/>
          </a:stretch>
        </p:blipFill>
        <p:spPr>
          <a:xfrm rot="5400000">
            <a:off x="88330" y="2269068"/>
            <a:ext cx="4538184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DSC_0061.JPG"/>
          <p:cNvPicPr>
            <a:picLocks noChangeAspect="1"/>
          </p:cNvPicPr>
          <p:nvPr/>
        </p:nvPicPr>
        <p:blipFill>
          <a:blip r:embed="rId3" cstate="print"/>
          <a:srcRect l="23189" t="1722" r="28985"/>
          <a:stretch>
            <a:fillRect/>
          </a:stretch>
        </p:blipFill>
        <p:spPr>
          <a:xfrm>
            <a:off x="5357818" y="1857364"/>
            <a:ext cx="3000396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643050"/>
            <a:ext cx="6715172" cy="5036379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142844" y="285728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                              Александр Сергеевич Пушкин</a:t>
            </a:r>
          </a:p>
          <a:p>
            <a:r>
              <a:rPr lang="ru-RU" sz="2400" i="1" dirty="0" smtClean="0"/>
              <a:t>            со своей няней Ариной Родионовной.(Бабурина Е.А.)</a:t>
            </a:r>
            <a:endParaRPr lang="ru-RU" sz="2400" i="1" dirty="0"/>
          </a:p>
        </p:txBody>
      </p:sp>
    </p:spTree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500043"/>
            <a:ext cx="342902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576101" y="357166"/>
            <a:ext cx="4567899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«Подруга дней моих суровых, 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голубка дряхлая моя…»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14651881033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9" y="3518298"/>
            <a:ext cx="3548086" cy="2661065"/>
          </a:xfrm>
          <a:prstGeom prst="rect">
            <a:avLst/>
          </a:prstGeom>
          <a:ln w="190500" cap="sq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47671" y="1262061"/>
            <a:ext cx="5810317" cy="4429155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929158" y="571480"/>
            <a:ext cx="4214842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«Три </a:t>
            </a:r>
            <a:r>
              <a:rPr lang="ru-RU" sz="2800" b="1" cap="all" spc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девицы под окном</a:t>
            </a:r>
          </a:p>
          <a:p>
            <a:pPr algn="ctr"/>
            <a:r>
              <a:rPr lang="ru-RU" sz="28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Пряли поздно</a:t>
            </a:r>
          </a:p>
          <a:p>
            <a:pPr algn="ctr"/>
            <a:r>
              <a:rPr lang="ru-RU" sz="2800" b="1" cap="all" spc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Вечерком</a:t>
            </a:r>
            <a:r>
              <a:rPr lang="ru-RU" sz="2800" b="1" cap="all" spc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…»</a:t>
            </a:r>
            <a:endParaRPr lang="ru-RU" sz="2800" b="1" cap="all" spc="0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2800" b="1" cap="all" spc="0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(слева- направо</a:t>
            </a:r>
          </a:p>
          <a:p>
            <a:pPr algn="ctr"/>
            <a:r>
              <a:rPr lang="ru-RU" sz="2800" b="1" cap="all" dirty="0" err="1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Иргизбаева</a:t>
            </a:r>
            <a:r>
              <a:rPr lang="ru-RU" sz="28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Жанара</a:t>
            </a:r>
            <a:endParaRPr lang="ru-RU" sz="2800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800" b="1" cap="all" dirty="0" err="1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Дорноступ</a:t>
            </a:r>
            <a:r>
              <a:rPr lang="ru-RU" sz="28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ирина</a:t>
            </a:r>
            <a:endParaRPr lang="ru-RU" sz="2800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Ильина </a:t>
            </a:r>
            <a:r>
              <a:rPr lang="ru-RU" sz="2800" b="1" cap="all" dirty="0" err="1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полина</a:t>
            </a:r>
            <a:r>
              <a:rPr lang="ru-RU" sz="28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)</a:t>
            </a:r>
            <a:endParaRPr lang="ru-RU" sz="2800" b="1" cap="all" spc="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28605"/>
            <a:ext cx="82867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400" b="1" cap="all" spc="0" dirty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Рисунок 5" descr="20160606_1152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2285992"/>
            <a:ext cx="6524607" cy="3914764"/>
          </a:xfrm>
          <a:prstGeom prst="rect">
            <a:avLst/>
          </a:prstGeom>
          <a:ln w="1905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742030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ткачиха с поварихой,</a:t>
            </a: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С сватьей бабой </a:t>
            </a:r>
            <a:r>
              <a:rPr lang="ru-RU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Бабарихой</a:t>
            </a:r>
            <a:endParaRPr lang="ru-RU" sz="4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Извести её хотят, …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285728"/>
            <a:ext cx="6143668" cy="4607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Участницы  библиотечного клуба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по интересам«Односельчанка» 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4929198"/>
            <a:ext cx="78153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Бабанина Н.Е.  и  </a:t>
            </a:r>
            <a:r>
              <a:rPr lang="ru-RU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Тулина</a:t>
            </a:r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Т.П.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162</Words>
  <PresentationFormat>Экран (4:3)</PresentationFormat>
  <Paragraphs>41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А. С. Пушкин со своей женой Натальей (Иргизбаева Алина ученица 5кл.)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школа</dc:creator>
  <cp:lastModifiedBy>школа</cp:lastModifiedBy>
  <cp:revision>25</cp:revision>
  <dcterms:created xsi:type="dcterms:W3CDTF">2016-06-06T08:54:51Z</dcterms:created>
  <dcterms:modified xsi:type="dcterms:W3CDTF">2016-06-10T10:50:20Z</dcterms:modified>
</cp:coreProperties>
</file>